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94" r:id="rId5"/>
    <p:sldId id="312" r:id="rId6"/>
    <p:sldId id="299" r:id="rId7"/>
    <p:sldId id="265" r:id="rId8"/>
    <p:sldId id="300" r:id="rId9"/>
    <p:sldId id="322" r:id="rId10"/>
    <p:sldId id="287" r:id="rId11"/>
    <p:sldId id="289" r:id="rId12"/>
    <p:sldId id="274" r:id="rId13"/>
    <p:sldId id="302" r:id="rId14"/>
    <p:sldId id="277" r:id="rId15"/>
    <p:sldId id="314" r:id="rId16"/>
    <p:sldId id="315" r:id="rId17"/>
    <p:sldId id="316" r:id="rId18"/>
    <p:sldId id="317" r:id="rId19"/>
    <p:sldId id="279" r:id="rId20"/>
    <p:sldId id="319" r:id="rId21"/>
    <p:sldId id="324" r:id="rId22"/>
    <p:sldId id="327" r:id="rId23"/>
    <p:sldId id="270" r:id="rId24"/>
    <p:sldId id="328" r:id="rId25"/>
    <p:sldId id="3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CC0066"/>
    <a:srgbClr val="FF3399"/>
    <a:srgbClr val="FFFFFF"/>
    <a:srgbClr val="FF66CC"/>
    <a:srgbClr val="FF6699"/>
    <a:srgbClr val="FFCCFF"/>
    <a:srgbClr val="33CC33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03" autoAdjust="0"/>
    <p:restoredTop sz="64575" autoAdjust="0"/>
  </p:normalViewPr>
  <p:slideViewPr>
    <p:cSldViewPr snapToGrid="0">
      <p:cViewPr>
        <p:scale>
          <a:sx n="62" d="100"/>
          <a:sy n="62" d="100"/>
        </p:scale>
        <p:origin x="-75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DA2D-E840-48D2-B79A-98C7A23599AF}" type="datetimeFigureOut">
              <a:rPr lang="vi-VN" smtClean="0"/>
              <a:t>03/11/2021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A1F9A-DF5C-45B8-896E-FEC38FD1A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A1F9A-DF5C-45B8-896E-FEC38FD1A1D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10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BD506-B1F2-43E5-8177-D8B5AEE81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7EBF739-FFBB-4524-981B-755E8B19F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FF90F7-0E62-4755-8D91-AF4CAEA6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CA9E2F-4B5A-40F1-B2A7-4AFAFEEE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C278B7-9AB0-4D94-AE69-8AD7668B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8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11327-CAFA-4162-BC2A-03C415B0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127B90-7532-4D32-8E22-7B9230D5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DB03F6-AECC-464B-8B1F-779079CC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3811CB-7255-43D6-8695-5F54C2370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D56C3E-B825-4C72-9FFB-BA05B54B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3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EFF7190-05F0-4AF0-B1D4-6698973AB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6FE79F-804C-497D-9D20-1F3114E44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F7E641-362B-4937-9F2C-DDBB7A97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121C8-2556-4E7B-B101-BB265EFE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912C3-F711-46E6-807E-272A88D0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4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5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6DBE6-A0EC-40EB-ABA8-682C4B39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E04CB-7E99-4E79-A36D-810BC581D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BDBDE0-9279-4E81-BC19-F6C2189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4F20CF-7C8A-47B2-B4B9-BE19C2E9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655B18-155F-4A21-BF27-D11FE003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1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2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3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4" indent="0" algn="ctr">
              <a:buNone/>
              <a:defRPr/>
            </a:lvl3pPr>
            <a:lvl4pPr marL="1371424" indent="0" algn="ctr">
              <a:buNone/>
              <a:defRPr/>
            </a:lvl4pPr>
            <a:lvl5pPr marL="1828566" indent="0" algn="ctr">
              <a:buNone/>
              <a:defRPr/>
            </a:lvl5pPr>
            <a:lvl6pPr marL="2285708" indent="0" algn="ctr">
              <a:buNone/>
              <a:defRPr/>
            </a:lvl6pPr>
            <a:lvl7pPr marL="2742850" indent="0" algn="ctr">
              <a:buNone/>
              <a:defRPr/>
            </a:lvl7pPr>
            <a:lvl8pPr marL="3199990" indent="0" algn="ctr">
              <a:buNone/>
              <a:defRPr/>
            </a:lvl8pPr>
            <a:lvl9pPr marL="36571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CEBA5-6444-4E4A-A686-1EE20F5830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04156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85490-919A-4D5E-9567-FA0C5EC38A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26991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4" indent="0">
              <a:buNone/>
              <a:defRPr sz="1600"/>
            </a:lvl3pPr>
            <a:lvl4pPr marL="1371424" indent="0">
              <a:buNone/>
              <a:defRPr sz="1400"/>
            </a:lvl4pPr>
            <a:lvl5pPr marL="1828566" indent="0">
              <a:buNone/>
              <a:defRPr sz="1400"/>
            </a:lvl5pPr>
            <a:lvl6pPr marL="2285708" indent="0">
              <a:buNone/>
              <a:defRPr sz="1400"/>
            </a:lvl6pPr>
            <a:lvl7pPr marL="2742850" indent="0">
              <a:buNone/>
              <a:defRPr sz="1400"/>
            </a:lvl7pPr>
            <a:lvl8pPr marL="3199990" indent="0">
              <a:buNone/>
              <a:defRPr sz="1400"/>
            </a:lvl8pPr>
            <a:lvl9pPr marL="365713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CE18B-02AA-470F-BB42-2DC0C4BBB2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83330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ABFFF-4D85-44D9-8CA4-018CFB2A72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26370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4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8" indent="0">
              <a:buNone/>
              <a:defRPr sz="1600" b="1"/>
            </a:lvl6pPr>
            <a:lvl7pPr marL="2742850" indent="0">
              <a:buNone/>
              <a:defRPr sz="1600" b="1"/>
            </a:lvl7pPr>
            <a:lvl8pPr marL="3199990" indent="0">
              <a:buNone/>
              <a:defRPr sz="1600" b="1"/>
            </a:lvl8pPr>
            <a:lvl9pPr marL="36571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4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8" indent="0">
              <a:buNone/>
              <a:defRPr sz="1600" b="1"/>
            </a:lvl6pPr>
            <a:lvl7pPr marL="2742850" indent="0">
              <a:buNone/>
              <a:defRPr sz="1600" b="1"/>
            </a:lvl7pPr>
            <a:lvl8pPr marL="3199990" indent="0">
              <a:buNone/>
              <a:defRPr sz="1600" b="1"/>
            </a:lvl8pPr>
            <a:lvl9pPr marL="36571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5BADA-9E30-47B4-94BE-49BBDC0B3D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91010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F5310-DE85-4E9C-8CB9-3C0599BAE9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04792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C2ED4-08F7-47CA-96B5-8D8FD60304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3193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7AD5D-A2EF-4790-B22C-EB2788A0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16F6F5-B9E5-470F-B2A3-1418A4C48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D0CE1A-D810-4099-952B-DEC5DDC7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90110D-0B64-4270-BBF4-A3543AED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0B34F8-803A-4B0D-9F11-9DF6B76F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6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4" indent="0">
              <a:buNone/>
              <a:defRPr sz="1000"/>
            </a:lvl3pPr>
            <a:lvl4pPr marL="1371424" indent="0">
              <a:buNone/>
              <a:defRPr sz="900"/>
            </a:lvl4pPr>
            <a:lvl5pPr marL="1828566" indent="0">
              <a:buNone/>
              <a:defRPr sz="900"/>
            </a:lvl5pPr>
            <a:lvl6pPr marL="2285708" indent="0">
              <a:buNone/>
              <a:defRPr sz="900"/>
            </a:lvl6pPr>
            <a:lvl7pPr marL="2742850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3B3D6-7DDB-4AA9-922B-FB8D65FF1D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33124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4" indent="0">
              <a:buNone/>
              <a:defRPr sz="2400"/>
            </a:lvl3pPr>
            <a:lvl4pPr marL="1371424" indent="0">
              <a:buNone/>
              <a:defRPr sz="2000"/>
            </a:lvl4pPr>
            <a:lvl5pPr marL="1828566" indent="0">
              <a:buNone/>
              <a:defRPr sz="2000"/>
            </a:lvl5pPr>
            <a:lvl6pPr marL="2285708" indent="0">
              <a:buNone/>
              <a:defRPr sz="2000"/>
            </a:lvl6pPr>
            <a:lvl7pPr marL="2742850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4" indent="0">
              <a:buNone/>
              <a:defRPr sz="1000"/>
            </a:lvl3pPr>
            <a:lvl4pPr marL="1371424" indent="0">
              <a:buNone/>
              <a:defRPr sz="900"/>
            </a:lvl4pPr>
            <a:lvl5pPr marL="1828566" indent="0">
              <a:buNone/>
              <a:defRPr sz="900"/>
            </a:lvl5pPr>
            <a:lvl6pPr marL="2285708" indent="0">
              <a:buNone/>
              <a:defRPr sz="900"/>
            </a:lvl6pPr>
            <a:lvl7pPr marL="2742850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F3C92-5AA1-4977-83EB-6C7CADEBA5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90046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E4716-31A9-42CC-975A-96FE396A8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16167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A64FF-C8EA-4084-B841-50CE5561A6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45007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0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1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2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0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6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25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86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2C238-E8B3-457D-BCA8-54AFDBEE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7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D48B2-6D6B-4B05-BC5B-73D1A46B1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10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06"/>
            <a:ext cx="103632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607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215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823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43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039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647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25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86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1E26-1BBC-4EAB-8CE1-8E00B9A33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21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6BEB2-CB17-4CED-9CFD-A0BC6123F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98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799" indent="0">
              <a:buNone/>
              <a:defRPr sz="2000" b="1"/>
            </a:lvl2pPr>
            <a:lvl3pPr marL="921598" indent="0">
              <a:buNone/>
              <a:defRPr sz="1800" b="1"/>
            </a:lvl3pPr>
            <a:lvl4pPr marL="1382395" indent="0">
              <a:buNone/>
              <a:defRPr sz="1700" b="1"/>
            </a:lvl4pPr>
            <a:lvl5pPr marL="1843194" indent="0">
              <a:buNone/>
              <a:defRPr sz="1700" b="1"/>
            </a:lvl5pPr>
            <a:lvl6pPr marL="2303992" indent="0">
              <a:buNone/>
              <a:defRPr sz="1700" b="1"/>
            </a:lvl6pPr>
            <a:lvl7pPr marL="2764792" indent="0">
              <a:buNone/>
              <a:defRPr sz="1700" b="1"/>
            </a:lvl7pPr>
            <a:lvl8pPr marL="3225590" indent="0">
              <a:buNone/>
              <a:defRPr sz="1700" b="1"/>
            </a:lvl8pPr>
            <a:lvl9pPr marL="368638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799" indent="0">
              <a:buNone/>
              <a:defRPr sz="2000" b="1"/>
            </a:lvl2pPr>
            <a:lvl3pPr marL="921598" indent="0">
              <a:buNone/>
              <a:defRPr sz="1800" b="1"/>
            </a:lvl3pPr>
            <a:lvl4pPr marL="1382395" indent="0">
              <a:buNone/>
              <a:defRPr sz="1700" b="1"/>
            </a:lvl4pPr>
            <a:lvl5pPr marL="1843194" indent="0">
              <a:buNone/>
              <a:defRPr sz="1700" b="1"/>
            </a:lvl5pPr>
            <a:lvl6pPr marL="2303992" indent="0">
              <a:buNone/>
              <a:defRPr sz="1700" b="1"/>
            </a:lvl6pPr>
            <a:lvl7pPr marL="2764792" indent="0">
              <a:buNone/>
              <a:defRPr sz="1700" b="1"/>
            </a:lvl7pPr>
            <a:lvl8pPr marL="3225590" indent="0">
              <a:buNone/>
              <a:defRPr sz="1700" b="1"/>
            </a:lvl8pPr>
            <a:lvl9pPr marL="368638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5993B-4F05-4900-8C57-38D0F9976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7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AFF5-BD77-43D6-BC91-79475BB63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8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A22912-9BF9-47CA-B4C4-3EEEBB4E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C09016-38FE-457B-B00F-6C92EFF61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6C6D845-3E1C-4AAF-B973-C19D6A20E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3159FC-117D-4352-95C7-0CE5F1E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3255D4-4CE3-4160-A358-2ABF5FA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8CC19F-8C9F-4C69-8F3F-9928D2E1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1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54092-2262-413D-826E-E4990998A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21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6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60799" indent="0">
              <a:buNone/>
              <a:defRPr sz="1200"/>
            </a:lvl2pPr>
            <a:lvl3pPr marL="921598" indent="0">
              <a:buNone/>
              <a:defRPr sz="1000"/>
            </a:lvl3pPr>
            <a:lvl4pPr marL="1382395" indent="0">
              <a:buNone/>
              <a:defRPr sz="900"/>
            </a:lvl4pPr>
            <a:lvl5pPr marL="1843194" indent="0">
              <a:buNone/>
              <a:defRPr sz="900"/>
            </a:lvl5pPr>
            <a:lvl6pPr marL="2303992" indent="0">
              <a:buNone/>
              <a:defRPr sz="900"/>
            </a:lvl6pPr>
            <a:lvl7pPr marL="2764792" indent="0">
              <a:buNone/>
              <a:defRPr sz="900"/>
            </a:lvl7pPr>
            <a:lvl8pPr marL="3225590" indent="0">
              <a:buNone/>
              <a:defRPr sz="900"/>
            </a:lvl8pPr>
            <a:lvl9pPr marL="36863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A5BD5-740C-4427-9818-3315864FC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4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60799" indent="0">
              <a:buNone/>
              <a:defRPr sz="2900"/>
            </a:lvl2pPr>
            <a:lvl3pPr marL="921598" indent="0">
              <a:buNone/>
              <a:defRPr sz="2400"/>
            </a:lvl3pPr>
            <a:lvl4pPr marL="1382395" indent="0">
              <a:buNone/>
              <a:defRPr sz="2000"/>
            </a:lvl4pPr>
            <a:lvl5pPr marL="1843194" indent="0">
              <a:buNone/>
              <a:defRPr sz="2000"/>
            </a:lvl5pPr>
            <a:lvl6pPr marL="2303992" indent="0">
              <a:buNone/>
              <a:defRPr sz="2000"/>
            </a:lvl6pPr>
            <a:lvl7pPr marL="2764792" indent="0">
              <a:buNone/>
              <a:defRPr sz="2000"/>
            </a:lvl7pPr>
            <a:lvl8pPr marL="3225590" indent="0">
              <a:buNone/>
              <a:defRPr sz="2000"/>
            </a:lvl8pPr>
            <a:lvl9pPr marL="3686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60799" indent="0">
              <a:buNone/>
              <a:defRPr sz="1200"/>
            </a:lvl2pPr>
            <a:lvl3pPr marL="921598" indent="0">
              <a:buNone/>
              <a:defRPr sz="1000"/>
            </a:lvl3pPr>
            <a:lvl4pPr marL="1382395" indent="0">
              <a:buNone/>
              <a:defRPr sz="900"/>
            </a:lvl4pPr>
            <a:lvl5pPr marL="1843194" indent="0">
              <a:buNone/>
              <a:defRPr sz="900"/>
            </a:lvl5pPr>
            <a:lvl6pPr marL="2303992" indent="0">
              <a:buNone/>
              <a:defRPr sz="900"/>
            </a:lvl6pPr>
            <a:lvl7pPr marL="2764792" indent="0">
              <a:buNone/>
              <a:defRPr sz="900"/>
            </a:lvl7pPr>
            <a:lvl8pPr marL="3225590" indent="0">
              <a:buNone/>
              <a:defRPr sz="900"/>
            </a:lvl8pPr>
            <a:lvl9pPr marL="36863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3B826-C748-457E-A107-D551AFB82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98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8EF51-D864-43D1-945D-51BC960C4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87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5A26C-77E9-4C29-AEDA-DDAB6CB05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8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B66EB2-AE45-4E78-A006-3BB7058E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661B1-4037-4F7A-BCEF-226072208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6449C-8326-47A0-B935-27ACDBF12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2C44D99-3F82-401E-BC84-8686EAB34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96E0F4-6146-44BA-87E9-0786FA9E5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19CDAF-8B25-476B-9BCD-5DDEB068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D695044-C4B6-4FA5-98FE-1FC4510A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91F16DC-D397-4167-B264-547197A7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1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75549D-38C2-468C-8378-E00F259D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AC42AA-1748-4128-A032-4A26AA26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9100E6-1B1E-4B55-A4B9-51575C7D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A01E35-170D-4598-8B1B-755F9277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CD2BBF-B83E-40B4-A26D-336C749A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33FD99-C02B-4D32-A9EC-302C0B1D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F783C2-2063-4D1A-98A1-4466D772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7E0C41-727F-4CDF-BD1B-7EFDAE9E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12DAE4-091C-4FCB-BC7C-2EEAA1FD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474455-628B-4A82-A0F4-4061983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66037E-B2AF-490F-A773-721BBED2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D9031FB-8DF9-44B9-A2E6-31679B5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5F40C9-A9ED-4612-BDC1-C7B6B806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A49A03-307F-426B-BE75-F9927344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C3F5C1A-9A84-485E-9FF6-8A38C09A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C86DA9-C3C4-4618-92D8-0CFAD986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9646E8-03EE-4E10-BF4C-DF07A763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743ED2-2270-4C42-AA3C-EFC0763A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A3031E-A6ED-40BA-86B5-7E54BF9B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9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D570AE-0FF7-47AA-971E-A695C7E3B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13066F-D649-446D-9459-32868C69C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742D65-641A-444C-A433-5C56270B4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8C706-A083-425C-AC80-77E56B01F85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82FEB2-546A-48E5-BE55-3A3310C96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B5E89E-9946-44F3-A7CE-55959F07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F1B9A-A6E0-428B-93F7-06C5D0849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36FB-7585-4E56-B3F6-B2D9DF0040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FFEFF-5302-405F-B07B-E9F8DACD1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2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457142"/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457142"/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42"/>
            <a:fld id="{A17B134A-4EA1-4F48-B497-E24216BE7B1C}" type="slidenum">
              <a:rPr lang="en-US">
                <a:solidFill>
                  <a:srgbClr val="000000"/>
                </a:solidFill>
              </a:rPr>
              <a:pPr defTabSz="457142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8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8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56" indent="-342856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4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96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38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78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2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62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02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4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0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59" tIns="46080" rIns="92159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59" tIns="46080" rIns="92159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2159" tIns="46080" rIns="92159" bIns="4608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5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2159" tIns="46080" rIns="92159" bIns="4608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5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wrap="square" lIns="92159" tIns="46080" rIns="92159" bIns="4608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defTabSz="921598" fontAlgn="base">
              <a:spcBef>
                <a:spcPct val="0"/>
              </a:spcBef>
              <a:spcAft>
                <a:spcPct val="0"/>
              </a:spcAft>
              <a:defRPr/>
            </a:pPr>
            <a:fld id="{63992CF9-3595-40B6-9C18-6AFAA1A7C8AE}" type="slidenum">
              <a:rPr lang="en-US">
                <a:latin typeface="Times New Roman" panose="02020603050405020304" pitchFamily="18" charset="0"/>
              </a:rPr>
              <a:pPr defTabSz="92159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607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215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8239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431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5600" indent="-345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798" indent="-28799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97" indent="-230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796" indent="-230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594" indent="-230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393" indent="-230400" algn="l" defTabSz="9215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190" indent="-230400" algn="l" defTabSz="9215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5990" indent="-230400" algn="l" defTabSz="9215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788" indent="-230400" algn="l" defTabSz="9215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799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598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395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194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3992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792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590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389" algn="l" defTabSz="921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849880" y="624840"/>
            <a:ext cx="7269480" cy="359664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 ĐỌC </a:t>
            </a:r>
            <a:endParaRPr lang="en-US" sz="7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76489" y="134470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560320" y="2438400"/>
            <a:ext cx="6736080" cy="295656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HIỂU BÀI 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41" y="4069327"/>
            <a:ext cx="3053037" cy="2699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A0D7DA-7CC9-4681-9FC2-B7D22791BA2E}"/>
              </a:ext>
            </a:extLst>
          </p:cNvPr>
          <p:cNvSpPr txBox="1"/>
          <p:nvPr/>
        </p:nvSpPr>
        <p:spPr>
          <a:xfrm>
            <a:off x="208536" y="-16777"/>
            <a:ext cx="40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B2F1D7-7B9F-4A68-859C-478845473BB2}"/>
              </a:ext>
            </a:extLst>
          </p:cNvPr>
          <p:cNvSpPr txBox="1"/>
          <p:nvPr/>
        </p:nvSpPr>
        <p:spPr>
          <a:xfrm>
            <a:off x="385423" y="435558"/>
            <a:ext cx="3729839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                                 </a:t>
            </a:r>
            <a:r>
              <a:rPr kumimoji="0" lang="vi-VN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Định Hải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F30B42-221B-4FB4-9ABB-2D7A8C132D46}"/>
              </a:ext>
            </a:extLst>
          </p:cNvPr>
          <p:cNvSpPr txBox="1"/>
          <p:nvPr/>
        </p:nvSpPr>
        <p:spPr>
          <a:xfrm>
            <a:off x="388275" y="435558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354CE33-7F9E-40AA-9432-878157D44D46}"/>
              </a:ext>
            </a:extLst>
          </p:cNvPr>
          <p:cNvSpPr txBox="1"/>
          <p:nvPr/>
        </p:nvSpPr>
        <p:spPr>
          <a:xfrm>
            <a:off x="385423" y="1812324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2531EC-E6A3-4E01-B9A4-37BFA89AA5D4}"/>
              </a:ext>
            </a:extLst>
          </p:cNvPr>
          <p:cNvSpPr txBox="1"/>
          <p:nvPr/>
        </p:nvSpPr>
        <p:spPr>
          <a:xfrm>
            <a:off x="398609" y="318936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A3C2313-5BB4-474D-B40F-989F214DA852}"/>
              </a:ext>
            </a:extLst>
          </p:cNvPr>
          <p:cNvSpPr txBox="1"/>
          <p:nvPr/>
        </p:nvSpPr>
        <p:spPr>
          <a:xfrm>
            <a:off x="396028" y="4566125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2785308-7D55-452B-BE31-42B818228549}"/>
              </a:ext>
            </a:extLst>
          </p:cNvPr>
          <p:cNvSpPr txBox="1"/>
          <p:nvPr/>
        </p:nvSpPr>
        <p:spPr>
          <a:xfrm>
            <a:off x="388275" y="56576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C3E486F-BF68-4E6D-B36F-3237F6684985}"/>
              </a:ext>
            </a:extLst>
          </p:cNvPr>
          <p:cNvSpPr/>
          <p:nvPr/>
        </p:nvSpPr>
        <p:spPr>
          <a:xfrm>
            <a:off x="4115262" y="673694"/>
            <a:ext cx="6797172" cy="1077877"/>
          </a:xfrm>
          <a:prstGeom prst="roundRect">
            <a:avLst/>
          </a:prstGeom>
          <a:solidFill>
            <a:srgbClr val="FFCC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4094788" y="673694"/>
            <a:ext cx="6838119" cy="1200302"/>
          </a:xfrm>
          <a:prstGeom prst="roundRect">
            <a:avLst/>
          </a:prstGeom>
          <a:solidFill>
            <a:srgbClr val="FFCC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1/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5262" y="2343673"/>
            <a:ext cx="7655232" cy="2149291"/>
            <a:chOff x="4536769" y="2197422"/>
            <a:chExt cx="7655232" cy="2149291"/>
          </a:xfrm>
        </p:grpSpPr>
        <p:sp>
          <p:nvSpPr>
            <p:cNvPr id="10" name="Cloud 9"/>
            <p:cNvSpPr/>
            <p:nvPr/>
          </p:nvSpPr>
          <p:spPr>
            <a:xfrm>
              <a:off x="4536769" y="2197422"/>
              <a:ext cx="7655232" cy="214929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7169F6B8-4579-45A6-AB67-D61B84DD674F}"/>
                </a:ext>
              </a:extLst>
            </p:cNvPr>
            <p:cNvSpPr/>
            <p:nvPr/>
          </p:nvSpPr>
          <p:spPr>
            <a:xfrm>
              <a:off x="5247945" y="2645874"/>
              <a:ext cx="6912513" cy="123859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3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8" grpId="0"/>
      <p:bldP spid="4" grpId="0" animBg="1"/>
      <p:bldP spid="4" grpId="1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9" y="1274190"/>
            <a:ext cx="4646985" cy="33680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3507" y="4176789"/>
            <a:ext cx="5939426" cy="2342328"/>
            <a:chOff x="4698586" y="1610769"/>
            <a:chExt cx="6983662" cy="23423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23423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38352" y="2018625"/>
              <a:ext cx="5969646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lvl="0"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87103" y="1225100"/>
            <a:ext cx="3704897" cy="2929908"/>
            <a:chOff x="8198069" y="2937236"/>
            <a:chExt cx="3704897" cy="2929908"/>
          </a:xfrm>
        </p:grpSpPr>
        <p:sp>
          <p:nvSpPr>
            <p:cNvPr id="20" name="Flowchart: Connector 19"/>
            <p:cNvSpPr/>
            <p:nvPr/>
          </p:nvSpPr>
          <p:spPr>
            <a:xfrm>
              <a:off x="8198069" y="2986326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C9D4A1BC-037A-4580-9020-FB732E8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1" y="2937236"/>
              <a:ext cx="3673365" cy="29299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537870" y="3560132"/>
            <a:ext cx="3280381" cy="2852839"/>
            <a:chOff x="5134984" y="4028094"/>
            <a:chExt cx="3280381" cy="2852839"/>
          </a:xfrm>
        </p:grpSpPr>
        <p:sp>
          <p:nvSpPr>
            <p:cNvPr id="21" name="Flowchart: Connector 20"/>
            <p:cNvSpPr/>
            <p:nvPr/>
          </p:nvSpPr>
          <p:spPr>
            <a:xfrm>
              <a:off x="5144133" y="4059266"/>
              <a:ext cx="3271232" cy="2734293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ây xoài có đặc điểm gì? cách trồng, chăm sóc và tác dụ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28403" r="17496"/>
            <a:stretch/>
          </p:blipFill>
          <p:spPr bwMode="auto">
            <a:xfrm>
              <a:off x="5134984" y="4028094"/>
              <a:ext cx="3257998" cy="28528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8222222" y="3613550"/>
            <a:ext cx="3969778" cy="2941299"/>
            <a:chOff x="8795868" y="3478059"/>
            <a:chExt cx="3969778" cy="2941299"/>
          </a:xfrm>
        </p:grpSpPr>
        <p:sp>
          <p:nvSpPr>
            <p:cNvPr id="22" name="Flowchart: Connector 21"/>
            <p:cNvSpPr/>
            <p:nvPr/>
          </p:nvSpPr>
          <p:spPr>
            <a:xfrm>
              <a:off x="8849783" y="3478059"/>
              <a:ext cx="3673365" cy="2790497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14 lợi ích sức khỏe tuyệt vời khi ăn cam mỗi ngày - KhoaHoc.tv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1" t="4886" r="9474"/>
            <a:stretch/>
          </p:blipFill>
          <p:spPr bwMode="auto">
            <a:xfrm>
              <a:off x="8795868" y="3489559"/>
              <a:ext cx="3969778" cy="29297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5701447" y="1747447"/>
            <a:ext cx="3263161" cy="2300597"/>
            <a:chOff x="5050980" y="1151286"/>
            <a:chExt cx="3263161" cy="2300597"/>
          </a:xfrm>
        </p:grpSpPr>
        <p:sp>
          <p:nvSpPr>
            <p:cNvPr id="12" name="Flowchart: Connector 11"/>
            <p:cNvSpPr/>
            <p:nvPr/>
          </p:nvSpPr>
          <p:spPr>
            <a:xfrm>
              <a:off x="5050980" y="1223302"/>
              <a:ext cx="3171242" cy="2156566"/>
            </a:xfrm>
            <a:prstGeom prst="flowChartConnector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Có bao nhiêu loại chôm chôm? Tổng hợp các loại, giống chôm chôm ở Việt Na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r="6806"/>
            <a:stretch/>
          </p:blipFill>
          <p:spPr bwMode="auto">
            <a:xfrm>
              <a:off x="5108910" y="1151286"/>
              <a:ext cx="3205231" cy="23005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30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607110" y="1862578"/>
              <a:ext cx="6075138" cy="13234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0" y="1349207"/>
            <a:ext cx="5596758" cy="320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57" y="1349207"/>
            <a:ext cx="3166830" cy="2729676"/>
          </a:xfrm>
          <a:prstGeom prst="round2DiagRect">
            <a:avLst>
              <a:gd name="adj1" fmla="val 16667"/>
              <a:gd name="adj2" fmla="val 163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9912" b="22101"/>
          <a:stretch/>
        </p:blipFill>
        <p:spPr>
          <a:xfrm>
            <a:off x="6143373" y="4273518"/>
            <a:ext cx="5715000" cy="2648607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3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303885" y="138932"/>
            <a:ext cx="9319313" cy="1084370"/>
          </a:xfrm>
          <a:prstGeom prst="roundRect">
            <a:avLst/>
          </a:prstGeom>
          <a:solidFill>
            <a:srgbClr val="FFCCCC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3507" y="4176789"/>
            <a:ext cx="5939425" cy="1987528"/>
            <a:chOff x="4698586" y="1610769"/>
            <a:chExt cx="6983662" cy="1987528"/>
          </a:xfrm>
        </p:grpSpPr>
        <p:sp>
          <p:nvSpPr>
            <p:cNvPr id="17" name="Cloud 16"/>
            <p:cNvSpPr/>
            <p:nvPr/>
          </p:nvSpPr>
          <p:spPr>
            <a:xfrm>
              <a:off x="4698586" y="1610769"/>
              <a:ext cx="6983662" cy="1987528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07055" y="1942813"/>
              <a:ext cx="6075138" cy="132343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còn</a:t>
              </a:r>
              <a:endPara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mùa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85" y="1223302"/>
            <a:ext cx="5407084" cy="361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42" t="39108" r="25603"/>
          <a:stretch/>
        </p:blipFill>
        <p:spPr>
          <a:xfrm>
            <a:off x="5470634" y="1167530"/>
            <a:ext cx="2964337" cy="274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211" y="4056906"/>
            <a:ext cx="3215707" cy="2605392"/>
          </a:xfrm>
          <a:prstGeom prst="round2DiagRect">
            <a:avLst>
              <a:gd name="adj1" fmla="val 16667"/>
              <a:gd name="adj2" fmla="val 45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1993" y="1167530"/>
            <a:ext cx="3530637" cy="272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908" r="14367" b="11587"/>
          <a:stretch/>
        </p:blipFill>
        <p:spPr>
          <a:xfrm>
            <a:off x="8862963" y="3692313"/>
            <a:ext cx="3400096" cy="3334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56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D177E42-7EF2-4045-B0B6-46B2DE446B6F}"/>
              </a:ext>
            </a:extLst>
          </p:cNvPr>
          <p:cNvSpPr txBox="1"/>
          <p:nvPr/>
        </p:nvSpPr>
        <p:spPr>
          <a:xfrm>
            <a:off x="9438468" y="4059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9">
            <a:extLst>
              <a:ext uri="{FF2B5EF4-FFF2-40B4-BE49-F238E27FC236}">
                <a16:creationId xmlns="" xmlns:a16="http://schemas.microsoft.com/office/drawing/2014/main" id="{10FF99E8-EFEB-4D9E-A060-D1E89EDB1147}"/>
              </a:ext>
            </a:extLst>
          </p:cNvPr>
          <p:cNvSpPr/>
          <p:nvPr/>
        </p:nvSpPr>
        <p:spPr>
          <a:xfrm>
            <a:off x="211520" y="0"/>
            <a:ext cx="9319313" cy="1084370"/>
          </a:xfrm>
          <a:prstGeom prst="roundRect">
            <a:avLst/>
          </a:prstGeom>
          <a:solidFill>
            <a:srgbClr val="FFCCCC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567802" y="4014686"/>
            <a:ext cx="6725387" cy="3080684"/>
            <a:chOff x="11087020" y="-1805086"/>
            <a:chExt cx="7907807" cy="3737451"/>
          </a:xfrm>
        </p:grpSpPr>
        <p:sp>
          <p:nvSpPr>
            <p:cNvPr id="17" name="Cloud 16"/>
            <p:cNvSpPr/>
            <p:nvPr/>
          </p:nvSpPr>
          <p:spPr>
            <a:xfrm>
              <a:off x="11087020" y="-1805086"/>
              <a:ext cx="7907807" cy="3737451"/>
            </a:xfrm>
            <a:prstGeom prst="cloud">
              <a:avLst/>
            </a:prstGeom>
            <a:solidFill>
              <a:srgbClr val="FFCCCC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03353" y="-1336577"/>
              <a:ext cx="6075138" cy="2800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bom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bi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4" y="1042077"/>
            <a:ext cx="5336877" cy="35158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32" y="1720448"/>
            <a:ext cx="5507716" cy="467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37DBD8E-74E1-4D7A-8DE5-787F6B1921B4}"/>
              </a:ext>
            </a:extLst>
          </p:cNvPr>
          <p:cNvSpPr txBox="1"/>
          <p:nvPr/>
        </p:nvSpPr>
        <p:spPr>
          <a:xfrm>
            <a:off x="6650607" y="3952664"/>
            <a:ext cx="4962635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Chuyện ly kỳ quanh quả &amp;#39;bom mẹ&amp;#39; ở Gia Lai, vừa được Mỹ ném xuống Afghanistan">
            <a:extLst>
              <a:ext uri="{FF2B5EF4-FFF2-40B4-BE49-F238E27FC236}">
                <a16:creationId xmlns="" xmlns:a16="http://schemas.microsoft.com/office/drawing/2014/main" id="{9F012369-9ED4-41AF-9028-8636FA1EF2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3" y="1412324"/>
            <a:ext cx="3146612" cy="221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2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739259" cy="8487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C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=""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721220" y="3559245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10" name="Arrow: Curved Right 4">
            <a:extLst>
              <a:ext uri="{FF2B5EF4-FFF2-40B4-BE49-F238E27FC236}">
                <a16:creationId xmlns=""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1723" y="895043"/>
            <a:ext cx="1021975" cy="3316841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6930FB0-55E8-4101-9951-5656D4884BB4}"/>
              </a:ext>
            </a:extLst>
          </p:cNvPr>
          <p:cNvSpPr/>
          <p:nvPr/>
        </p:nvSpPr>
        <p:spPr>
          <a:xfrm>
            <a:off x="1721221" y="470646"/>
            <a:ext cx="9291919" cy="8487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C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="" xmlns:a16="http://schemas.microsoft.com/office/drawing/2014/main" id="{BCE21757-F756-45BF-B03C-06DE51DB35D8}"/>
              </a:ext>
            </a:extLst>
          </p:cNvPr>
          <p:cNvSpPr/>
          <p:nvPr/>
        </p:nvSpPr>
        <p:spPr>
          <a:xfrm>
            <a:off x="667872" y="895043"/>
            <a:ext cx="1021975" cy="2076757"/>
          </a:xfrm>
          <a:prstGeom prst="curv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="" xmlns:a16="http://schemas.microsoft.com/office/drawing/2014/main" id="{725371F8-466C-4611-8BAB-3417B482FDA9}"/>
              </a:ext>
            </a:extLst>
          </p:cNvPr>
          <p:cNvSpPr/>
          <p:nvPr/>
        </p:nvSpPr>
        <p:spPr>
          <a:xfrm>
            <a:off x="1721220" y="2084294"/>
            <a:ext cx="6710086" cy="1089212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="" xmlns:a16="http://schemas.microsoft.com/office/drawing/2014/main" id="{6DCFF50B-86FA-4AC3-8997-38B3F5171597}"/>
              </a:ext>
            </a:extLst>
          </p:cNvPr>
          <p:cNvSpPr/>
          <p:nvPr/>
        </p:nvSpPr>
        <p:spPr>
          <a:xfrm>
            <a:off x="4679577" y="3213848"/>
            <a:ext cx="309283" cy="6185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6EC2AE3-10F1-4066-88A9-302D43945E34}"/>
              </a:ext>
            </a:extLst>
          </p:cNvPr>
          <p:cNvSpPr/>
          <p:nvPr/>
        </p:nvSpPr>
        <p:spPr>
          <a:xfrm>
            <a:off x="1721220" y="3886201"/>
            <a:ext cx="7059709" cy="1627093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5DF19D9B-DE18-4B5E-B712-02A0E4F4F981}"/>
              </a:ext>
            </a:extLst>
          </p:cNvPr>
          <p:cNvSpPr/>
          <p:nvPr/>
        </p:nvSpPr>
        <p:spPr>
          <a:xfrm>
            <a:off x="1689847" y="2084294"/>
            <a:ext cx="7010405" cy="1089212"/>
          </a:xfrm>
          <a:prstGeom prst="flowChartAlternateProcess">
            <a:avLst/>
          </a:prstGeom>
          <a:solidFill>
            <a:srgbClr val="FFCCFF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A7CAE822-97F9-4273-A533-3864B3EC6FC0}"/>
              </a:ext>
            </a:extLst>
          </p:cNvPr>
          <p:cNvSpPr/>
          <p:nvPr/>
        </p:nvSpPr>
        <p:spPr>
          <a:xfrm>
            <a:off x="4675092" y="3213848"/>
            <a:ext cx="309283" cy="61856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B09A00E-5E11-476F-9C90-064DB5D6D289}"/>
              </a:ext>
            </a:extLst>
          </p:cNvPr>
          <p:cNvSpPr/>
          <p:nvPr/>
        </p:nvSpPr>
        <p:spPr>
          <a:xfrm>
            <a:off x="1723462" y="3911467"/>
            <a:ext cx="7454153" cy="11967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1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9">
            <a:extLst>
              <a:ext uri="{FF2B5EF4-FFF2-40B4-BE49-F238E27FC236}">
                <a16:creationId xmlns="" xmlns:a16="http://schemas.microsoft.com/office/drawing/2014/main" id="{1686A591-B0E8-4B49-A10B-4150AFC7C2A8}"/>
              </a:ext>
            </a:extLst>
          </p:cNvPr>
          <p:cNvSpPr/>
          <p:nvPr/>
        </p:nvSpPr>
        <p:spPr>
          <a:xfrm>
            <a:off x="425182" y="383303"/>
            <a:ext cx="9319313" cy="1084370"/>
          </a:xfrm>
          <a:prstGeom prst="roundRect">
            <a:avLst/>
          </a:prstGeom>
          <a:solidFill>
            <a:srgbClr val="FFCCCC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9">
            <a:extLst>
              <a:ext uri="{FF2B5EF4-FFF2-40B4-BE49-F238E27FC236}">
                <a16:creationId xmlns="" xmlns:a16="http://schemas.microsoft.com/office/drawing/2014/main" id="{1686A591-B0E8-4B49-A10B-4150AFC7C2A8}"/>
              </a:ext>
            </a:extLst>
          </p:cNvPr>
          <p:cNvSpPr/>
          <p:nvPr/>
        </p:nvSpPr>
        <p:spPr>
          <a:xfrm>
            <a:off x="425182" y="2015491"/>
            <a:ext cx="10852418" cy="3790949"/>
          </a:xfrm>
          <a:prstGeom prst="roundRect">
            <a:avLst/>
          </a:prstGeom>
          <a:solidFill>
            <a:srgbClr val="FFCCCC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./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./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./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36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2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03F7F-CE7F-414D-9B79-7351CCC2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17482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00D68E-E028-49E9-B6C8-676A197FA915}"/>
              </a:ext>
            </a:extLst>
          </p:cNvPr>
          <p:cNvSpPr txBox="1"/>
          <p:nvPr/>
        </p:nvSpPr>
        <p:spPr>
          <a:xfrm>
            <a:off x="3737111" y="1046922"/>
            <a:ext cx="4293705" cy="646331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5B13ADB-8B99-410F-A590-EDEE389A1C33}"/>
              </a:ext>
            </a:extLst>
          </p:cNvPr>
          <p:cNvSpPr/>
          <p:nvPr/>
        </p:nvSpPr>
        <p:spPr>
          <a:xfrm>
            <a:off x="3061252" y="1908191"/>
            <a:ext cx="6029740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F55020-E8C1-4576-919B-E4D2929ED226}"/>
              </a:ext>
            </a:extLst>
          </p:cNvPr>
          <p:cNvSpPr txBox="1"/>
          <p:nvPr/>
        </p:nvSpPr>
        <p:spPr>
          <a:xfrm>
            <a:off x="2597427" y="1996726"/>
            <a:ext cx="7394712" cy="3816429"/>
          </a:xfrm>
          <a:prstGeom prst="rect">
            <a:avLst/>
          </a:prstGeom>
          <a:solidFill>
            <a:srgbClr val="FFCCFF"/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6413851-EBAB-4F62-AE90-7FBFB47CFF3D}"/>
              </a:ext>
            </a:extLst>
          </p:cNvPr>
          <p:cNvSpPr/>
          <p:nvPr/>
        </p:nvSpPr>
        <p:spPr>
          <a:xfrm>
            <a:off x="2888973" y="1903639"/>
            <a:ext cx="6374297" cy="1007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FF3E8EA-B701-4933-929B-75F9E7805B50}"/>
              </a:ext>
            </a:extLst>
          </p:cNvPr>
          <p:cNvSpPr/>
          <p:nvPr/>
        </p:nvSpPr>
        <p:spPr>
          <a:xfrm>
            <a:off x="2928730" y="2209800"/>
            <a:ext cx="6930887" cy="2438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F8A2F3-B5FC-4EB8-A2B2-4DBD7D0615AC}"/>
              </a:ext>
            </a:extLst>
          </p:cNvPr>
          <p:cNvSpPr txBox="1"/>
          <p:nvPr/>
        </p:nvSpPr>
        <p:spPr>
          <a:xfrm>
            <a:off x="1710712" y="2282501"/>
            <a:ext cx="947352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43F989D-29C3-4FB0-A146-6D6F11AD61F5}"/>
              </a:ext>
            </a:extLst>
          </p:cNvPr>
          <p:cNvSpPr txBox="1"/>
          <p:nvPr/>
        </p:nvSpPr>
        <p:spPr>
          <a:xfrm>
            <a:off x="540452" y="1302833"/>
            <a:ext cx="256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360FF7-635B-4AFC-A33B-CEF8B5657607}"/>
              </a:ext>
            </a:extLst>
          </p:cNvPr>
          <p:cNvSpPr txBox="1"/>
          <p:nvPr/>
        </p:nvSpPr>
        <p:spPr>
          <a:xfrm>
            <a:off x="2913699" y="14482"/>
            <a:ext cx="7067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245D68-0196-49E6-B72F-91198CCDF47B}"/>
              </a:ext>
            </a:extLst>
          </p:cNvPr>
          <p:cNvSpPr txBox="1"/>
          <p:nvPr/>
        </p:nvSpPr>
        <p:spPr>
          <a:xfrm>
            <a:off x="8368349" y="1395165"/>
            <a:ext cx="161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054521" y="1098095"/>
            <a:ext cx="8052741" cy="3136281"/>
          </a:xfrm>
          <a:prstGeom prst="cloudCallou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67" tIns="45133" rIns="90267" bIns="45133" rtlCol="0" anchor="ctr"/>
          <a:lstStyle/>
          <a:p>
            <a:pPr algn="ctr" defTabSz="457142"/>
            <a:r>
              <a:rPr lang="en-US" sz="5900" b="1" dirty="0" smtClean="0">
                <a:solidFill>
                  <a:srgbClr val="3333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 DIỄN CẢM  </a:t>
            </a:r>
            <a:endParaRPr lang="en-US" sz="5900" b="1" dirty="0">
              <a:solidFill>
                <a:srgbClr val="3333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99" y="1188907"/>
            <a:ext cx="7452261" cy="295465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6BB72B-B3F3-42D5-812B-866BF75F0469}"/>
              </a:ext>
            </a:extLst>
          </p:cNvPr>
          <p:cNvSpPr txBox="1"/>
          <p:nvPr/>
        </p:nvSpPr>
        <p:spPr>
          <a:xfrm flipH="1">
            <a:off x="6225390" y="1188907"/>
            <a:ext cx="1529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330EA4-2412-4D0C-BD19-059A70EDE8A0}"/>
              </a:ext>
            </a:extLst>
          </p:cNvPr>
          <p:cNvSpPr txBox="1"/>
          <p:nvPr/>
        </p:nvSpPr>
        <p:spPr>
          <a:xfrm>
            <a:off x="5267029" y="1616602"/>
            <a:ext cx="316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15AD76-0DFD-4E74-A6A0-F669634B174F}"/>
              </a:ext>
            </a:extLst>
          </p:cNvPr>
          <p:cNvSpPr txBox="1"/>
          <p:nvPr/>
        </p:nvSpPr>
        <p:spPr>
          <a:xfrm>
            <a:off x="6403430" y="2112236"/>
            <a:ext cx="216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581EFDC-D5EF-4477-9D54-37683963AF97}"/>
              </a:ext>
            </a:extLst>
          </p:cNvPr>
          <p:cNvSpPr txBox="1"/>
          <p:nvPr/>
        </p:nvSpPr>
        <p:spPr>
          <a:xfrm>
            <a:off x="2971899" y="2098173"/>
            <a:ext cx="2039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AC41F7-DD29-44D8-BA72-AAD1717E3059}"/>
              </a:ext>
            </a:extLst>
          </p:cNvPr>
          <p:cNvSpPr txBox="1"/>
          <p:nvPr/>
        </p:nvSpPr>
        <p:spPr>
          <a:xfrm>
            <a:off x="2971899" y="2530251"/>
            <a:ext cx="2053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3219651" y="103052"/>
            <a:ext cx="7707429" cy="830997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EE9A15A-A859-4EC9-9954-7DC38B54D867}"/>
              </a:ext>
            </a:extLst>
          </p:cNvPr>
          <p:cNvSpPr/>
          <p:nvPr/>
        </p:nvSpPr>
        <p:spPr>
          <a:xfrm>
            <a:off x="2973236" y="1909298"/>
            <a:ext cx="6606153" cy="2155167"/>
          </a:xfrm>
          <a:prstGeom prst="rect">
            <a:avLst/>
          </a:prstGeom>
          <a:noFill/>
        </p:spPr>
        <p:txBody>
          <a:bodyPr wrap="none" lIns="92151" tIns="46076" rIns="92151" bIns="46076">
            <a:spAutoFit/>
          </a:bodyPr>
          <a:lstStyle/>
          <a:p>
            <a:pPr algn="ctr" defTabSz="921516"/>
            <a:r>
              <a:rPr lang="en-US" sz="67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algn="ctr" defTabSz="921516"/>
            <a:r>
              <a:rPr lang="en-US" sz="67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TỐT. </a:t>
            </a:r>
          </a:p>
        </p:txBody>
      </p:sp>
    </p:spTree>
    <p:extLst>
      <p:ext uri="{BB962C8B-B14F-4D97-AF65-F5344CB8AC3E}">
        <p14:creationId xmlns:p14="http://schemas.microsoft.com/office/powerpoint/2010/main" val="31123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="" xmlns:a16="http://schemas.microsoft.com/office/drawing/2014/main" id="{50186F95-94E5-4657-B007-C7A87B11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1" y="-6149"/>
            <a:ext cx="12350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32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2394130" y="794116"/>
            <a:ext cx="810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10DF2C6-A136-4989-98F7-D326D45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7" y="2733108"/>
            <a:ext cx="3439886" cy="3780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0F472DE-D6BF-42EE-A8A2-88E9B14D6257}"/>
              </a:ext>
            </a:extLst>
          </p:cNvPr>
          <p:cNvSpPr/>
          <p:nvPr/>
        </p:nvSpPr>
        <p:spPr>
          <a:xfrm>
            <a:off x="4087906" y="2733108"/>
            <a:ext cx="7315201" cy="3673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6/6/1937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0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4622" y="121919"/>
            <a:ext cx="999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2021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36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41371" y="158206"/>
            <a:ext cx="81026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562783" y="1288435"/>
            <a:ext cx="53807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 dậy thành người lớn ngay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lặn xuống đáy biển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Đứa thì ngồi lái máy bay</a:t>
            </a: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850254" y="989203"/>
            <a:ext cx="59874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Hái triệu vì sao xuống cùng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Đúc thành ông mặt trời mới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 mãi không còn mùa đông.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 Hải</a:t>
            </a:r>
          </a:p>
        </p:txBody>
      </p:sp>
      <p:sp>
        <p:nvSpPr>
          <p:cNvPr id="2" name="Oval 1"/>
          <p:cNvSpPr/>
          <p:nvPr/>
        </p:nvSpPr>
        <p:spPr>
          <a:xfrm>
            <a:off x="0" y="1341120"/>
            <a:ext cx="562783" cy="518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3412093"/>
            <a:ext cx="562783" cy="518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287471" y="1082040"/>
            <a:ext cx="562783" cy="518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6233582" y="3153013"/>
            <a:ext cx="562783" cy="518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6287471" y="5276672"/>
            <a:ext cx="562783" cy="518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59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hevron 9">
            <a:extLst>
              <a:ext uri="{FF2B5EF4-FFF2-40B4-BE49-F238E27FC236}">
                <a16:creationId xmlns="" xmlns:a16="http://schemas.microsoft.com/office/drawing/2014/main" id="{9869211E-43FE-4245-A45B-545C7BE10ECF}"/>
              </a:ext>
            </a:extLst>
          </p:cNvPr>
          <p:cNvSpPr/>
          <p:nvPr/>
        </p:nvSpPr>
        <p:spPr>
          <a:xfrm>
            <a:off x="552000" y="2036508"/>
            <a:ext cx="4248600" cy="798104"/>
          </a:xfrm>
          <a:prstGeom prst="chevron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31" y="3140764"/>
            <a:ext cx="116258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B3D227-5A9B-4E18-93CD-AC88639104C3}"/>
              </a:ext>
            </a:extLst>
          </p:cNvPr>
          <p:cNvSpPr txBox="1"/>
          <p:nvPr/>
        </p:nvSpPr>
        <p:spPr>
          <a:xfrm>
            <a:off x="1741371" y="417286"/>
            <a:ext cx="810260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A9854C-3509-415E-85E4-4EC7D9F827B0}"/>
              </a:ext>
            </a:extLst>
          </p:cNvPr>
          <p:cNvSpPr txBox="1"/>
          <p:nvPr/>
        </p:nvSpPr>
        <p:spPr>
          <a:xfrm>
            <a:off x="3279419" y="11322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E3D79CB-FBAE-45BA-81FB-99D0B65B0DB7}"/>
              </a:ext>
            </a:extLst>
          </p:cNvPr>
          <p:cNvSpPr txBox="1"/>
          <p:nvPr/>
        </p:nvSpPr>
        <p:spPr>
          <a:xfrm>
            <a:off x="2820033" y="2573375"/>
            <a:ext cx="2312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83CA30-97CD-4E64-88CA-63D8FE0EB28D}"/>
              </a:ext>
            </a:extLst>
          </p:cNvPr>
          <p:cNvSpPr txBox="1"/>
          <p:nvPr/>
        </p:nvSpPr>
        <p:spPr>
          <a:xfrm flipH="1">
            <a:off x="1700662" y="1641162"/>
            <a:ext cx="3432264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32111" y="2573375"/>
            <a:ext cx="3552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hớp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đúc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bom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huốc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nổ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44064-C235-47C8-AB4E-13C070420D26}"/>
              </a:ext>
            </a:extLst>
          </p:cNvPr>
          <p:cNvSpPr txBox="1"/>
          <p:nvPr/>
        </p:nvSpPr>
        <p:spPr>
          <a:xfrm>
            <a:off x="449421" y="2915273"/>
            <a:ext cx="5380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B5B7E89-E016-4C38-AEFE-549B3F90AA8F}"/>
              </a:ext>
            </a:extLst>
          </p:cNvPr>
          <p:cNvSpPr txBox="1"/>
          <p:nvPr/>
        </p:nvSpPr>
        <p:spPr>
          <a:xfrm>
            <a:off x="6041285" y="2024750"/>
            <a:ext cx="59874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trái bom  thành 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toàn kẹo với bi tròn.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F45E88B-A649-4AFF-80AD-84F848768E76}"/>
              </a:ext>
            </a:extLst>
          </p:cNvPr>
          <p:cNvCxnSpPr/>
          <p:nvPr/>
        </p:nvCxnSpPr>
        <p:spPr>
          <a:xfrm flipH="1">
            <a:off x="2217526" y="4008771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FB58BBD-EC92-410B-989B-B17781826D1C}"/>
              </a:ext>
            </a:extLst>
          </p:cNvPr>
          <p:cNvCxnSpPr/>
          <p:nvPr/>
        </p:nvCxnSpPr>
        <p:spPr>
          <a:xfrm flipH="1">
            <a:off x="1717496" y="4420065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5762F75-AB42-4D8D-B9F8-ED864C4FFC49}"/>
              </a:ext>
            </a:extLst>
          </p:cNvPr>
          <p:cNvCxnSpPr/>
          <p:nvPr/>
        </p:nvCxnSpPr>
        <p:spPr>
          <a:xfrm flipH="1">
            <a:off x="8364359" y="3533868"/>
            <a:ext cx="130628" cy="305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71F3FAC-A337-4733-B15C-7DA5610B5B15}"/>
              </a:ext>
            </a:extLst>
          </p:cNvPr>
          <p:cNvSpPr txBox="1"/>
          <p:nvPr/>
        </p:nvSpPr>
        <p:spPr>
          <a:xfrm>
            <a:off x="460548" y="2915273"/>
            <a:ext cx="538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chúng mình có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hạt giống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nảy mầm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Chớp mắt  thành cây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quả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 hồ  hái chén ngọt lành.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EE69CD4-693D-466C-B943-9B726FA29FF7}"/>
              </a:ext>
            </a:extLst>
          </p:cNvPr>
          <p:cNvSpPr txBox="1"/>
          <p:nvPr/>
        </p:nvSpPr>
        <p:spPr>
          <a:xfrm>
            <a:off x="6030158" y="2024750"/>
            <a:ext cx="59874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Nếu chúng mình có phép lạ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bom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thành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 ngon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ruột không còn thuốc nổ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 kẹo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 tròn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                                </a:t>
            </a:r>
            <a:endParaRPr kumimoji="0" lang="vi-VN" sz="3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59D39E-FAB6-4C96-94BD-8562D3E010B0}"/>
              </a:ext>
            </a:extLst>
          </p:cNvPr>
          <p:cNvSpPr txBox="1"/>
          <p:nvPr/>
        </p:nvSpPr>
        <p:spPr>
          <a:xfrm>
            <a:off x="2640561" y="106581"/>
            <a:ext cx="6261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4F2CCA-9E5E-4BFD-98E7-B6075CFE0531}"/>
              </a:ext>
            </a:extLst>
          </p:cNvPr>
          <p:cNvSpPr txBox="1"/>
          <p:nvPr/>
        </p:nvSpPr>
        <p:spPr>
          <a:xfrm flipH="1">
            <a:off x="546923" y="1927044"/>
            <a:ext cx="355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14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A786914-FF09-41A4-9D54-37D8CBB613E4}"/>
              </a:ext>
            </a:extLst>
          </p:cNvPr>
          <p:cNvSpPr/>
          <p:nvPr/>
        </p:nvSpPr>
        <p:spPr>
          <a:xfrm>
            <a:off x="3766088" y="136294"/>
            <a:ext cx="4649492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85C97A-5637-48C0-96CB-43F690D3D9DC}"/>
              </a:ext>
            </a:extLst>
          </p:cNvPr>
          <p:cNvSpPr txBox="1"/>
          <p:nvPr/>
        </p:nvSpPr>
        <p:spPr>
          <a:xfrm>
            <a:off x="2144516" y="1353688"/>
            <a:ext cx="6739462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8996675-EB14-4351-BC2F-02FF6ABA62E4}"/>
              </a:ext>
            </a:extLst>
          </p:cNvPr>
          <p:cNvSpPr txBox="1"/>
          <p:nvPr/>
        </p:nvSpPr>
        <p:spPr>
          <a:xfrm>
            <a:off x="4007224" y="2538749"/>
            <a:ext cx="75653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EED811-3403-4D4A-A77B-D2E2ECC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6" y="2218766"/>
            <a:ext cx="3146612" cy="1962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28" y="1353688"/>
            <a:ext cx="15976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66304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1151</Words>
  <Application>Microsoft Office PowerPoint</Application>
  <PresentationFormat>Custom</PresentationFormat>
  <Paragraphs>190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1_Office Theme</vt:lpstr>
      <vt:lpstr>1_Default Design</vt:lpstr>
      <vt:lpstr>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KHUÊ</dc:creator>
  <cp:lastModifiedBy>Windows User</cp:lastModifiedBy>
  <cp:revision>188</cp:revision>
  <dcterms:created xsi:type="dcterms:W3CDTF">2021-09-11T09:07:14Z</dcterms:created>
  <dcterms:modified xsi:type="dcterms:W3CDTF">2021-11-03T07:49:46Z</dcterms:modified>
</cp:coreProperties>
</file>